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13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7284-BC32-42AC-A266-F0CFEBC56F5F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6BA92-53B7-4A0C-AC32-874E50D23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6BA92-53B7-4A0C-AC32-874E50D233E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13018-693E-4B43-828D-7E0A4F912C7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C689F-599F-4BBA-A724-EBB17E936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52;&#1086;&#1081;%20&#1092;&#1080;&#1083;&#1100;&#1084;.wmv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41;&#1077;&#1090;&#1093;&#1086;&#1074;&#1077;&#1085;%20-%20&#1050;%20&#1069;&#1083;&#1080;&#1079;&#1077;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чивалова\Downloads\фон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"/>
            <a:ext cx="9144000" cy="68580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000131"/>
          </a:xfrm>
        </p:spPr>
        <p:txBody>
          <a:bodyPr/>
          <a:lstStyle/>
          <a:p>
            <a:r>
              <a:rPr lang="ru-RU" dirty="0" smtClean="0"/>
              <a:t>УРОК ЛИТЕРАТУРНОГО ЧТЕНИЯ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843738" cy="2357454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 КЛАСС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«НАЧАЛЬНАЯ ШКОЛА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XXI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ВЕКА»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Учитель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Фалалеева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Татьяна Алексеевна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МОУ СОШ №2 г.Белинского</a:t>
            </a: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Портрет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442" y="3761976"/>
            <a:ext cx="1612529" cy="2520280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910" y="785794"/>
            <a:ext cx="1868041" cy="244827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616281" y="2420888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3  5  8  10    </a:t>
            </a:r>
            <a:endParaRPr lang="ru-RU" sz="4000" b="1" dirty="0"/>
          </a:p>
        </p:txBody>
      </p:sp>
      <p:pic>
        <p:nvPicPr>
          <p:cNvPr id="14" name="Рисунок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00826" y="642918"/>
            <a:ext cx="1733922" cy="2259491"/>
          </a:xfrm>
          <a:prstGeom prst="rect">
            <a:avLst/>
          </a:prstGeom>
        </p:spPr>
      </p:pic>
      <p:pic>
        <p:nvPicPr>
          <p:cNvPr id="15" name="Рисунок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14942" y="4357694"/>
            <a:ext cx="2928958" cy="19288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3341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628800"/>
            <a:ext cx="46085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L:\Урок чтения\1357805an8kg8qfv9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852936"/>
            <a:ext cx="2787376" cy="37414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1009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ой фильм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00034" y="285728"/>
            <a:ext cx="8001056" cy="6286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чивалова\Downloads\фон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4312"/>
            <a:ext cx="9144000" cy="68723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714379"/>
          </a:xfrm>
        </p:spPr>
        <p:txBody>
          <a:bodyPr>
            <a:noAutofit/>
          </a:bodyPr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2500330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ru-RU" sz="3600" dirty="0" smtClean="0"/>
              <a:t>На уроке я узнал…</a:t>
            </a:r>
          </a:p>
          <a:p>
            <a:pPr algn="l">
              <a:buFontTx/>
              <a:buChar char="-"/>
            </a:pPr>
            <a:r>
              <a:rPr lang="ru-RU" sz="3600" dirty="0" smtClean="0"/>
              <a:t> Сегодня я сумел…</a:t>
            </a:r>
          </a:p>
          <a:p>
            <a:pPr algn="l"/>
            <a:r>
              <a:rPr lang="ru-RU" sz="3600" dirty="0" smtClean="0"/>
              <a:t>- Я похвалил бы себя за…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очивалова\Downloads\фон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229600" cy="2357454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СПАСИБО ЗА УРОК!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чивалова\Downloads\фон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9572660" cy="788673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714488"/>
            <a:ext cx="7429552" cy="1071570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</a:rPr>
              <a:t>А.КУШНЕР. «ЧТО Я УЗНАЛ!»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чивалова\Downloads\485299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9190" y="274638"/>
            <a:ext cx="3757610" cy="3797304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Александр </a:t>
            </a:r>
            <a:r>
              <a:rPr lang="ru-RU" sz="2400" dirty="0" err="1" smtClean="0"/>
              <a:t>Кушнер-один</a:t>
            </a:r>
            <a:r>
              <a:rPr lang="ru-RU" sz="2400" dirty="0" smtClean="0"/>
              <a:t> из лучших лирических поэтов </a:t>
            </a:r>
            <a:r>
              <a:rPr lang="en-US" sz="2400" dirty="0" smtClean="0"/>
              <a:t>XX </a:t>
            </a:r>
            <a:r>
              <a:rPr lang="ru-RU" sz="2400" dirty="0" smtClean="0"/>
              <a:t>века, и его имени суждено стоять в ряду имен, дорогих сердцу всякого, чей родной язык русский.</a:t>
            </a:r>
            <a:br>
              <a:rPr lang="ru-RU" sz="2400" dirty="0" smtClean="0"/>
            </a:br>
            <a:r>
              <a:rPr lang="ru-RU" sz="2400" dirty="0" smtClean="0"/>
              <a:t>И.Бродский</a:t>
            </a:r>
            <a:endParaRPr lang="ru-RU" sz="2400" dirty="0"/>
          </a:p>
        </p:txBody>
      </p:sp>
      <p:pic>
        <p:nvPicPr>
          <p:cNvPr id="5" name="Picture 2" descr="E:\247b9e33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85728"/>
            <a:ext cx="4143404" cy="4923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очивалова\Downloads\485299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643073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СЛОВАРНАЯ РАБОТА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292895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  ХРУ-СТА-ЛЕ                     В ХРУСТАЛЕ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БРОН-ЗО-ВУ-Ю                   БРОНЗОВУЮ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НА-ТЮР-МОРТ                    НАТЮРМОРТ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ВЕР-ХО-ЛАЗ                          ВЕРХОЛАЗ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чивалова\Downloads\485299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</a:rPr>
              <a:t>ВИКТОРИНА</a:t>
            </a:r>
            <a:br>
              <a:rPr lang="ru-RU" sz="7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</a:rPr>
              <a:t> ПО КАРТИНАМ</a:t>
            </a:r>
            <a:endParaRPr lang="ru-RU" sz="7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Бетховен - К Элиз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642910" y="61436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numSld="3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00372"/>
            <a:ext cx="671490" cy="6000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714620"/>
            <a:ext cx="9144000" cy="414338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                                                        3</a:t>
            </a:r>
            <a:r>
              <a:rPr lang="ru-RU" dirty="0" smtClean="0"/>
              <a:t>             </a:t>
            </a:r>
          </a:p>
          <a:p>
            <a:r>
              <a:rPr lang="ru-RU" b="1" dirty="0" smtClean="0"/>
              <a:t>2</a:t>
            </a:r>
          </a:p>
          <a:p>
            <a:r>
              <a:rPr lang="ru-RU" dirty="0" smtClean="0"/>
              <a:t>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l"/>
            <a:r>
              <a:rPr lang="ru-RU" b="1" dirty="0" smtClean="0"/>
              <a:t>               4                               5                                  6  </a:t>
            </a:r>
            <a:r>
              <a:rPr lang="ru-RU" dirty="0" smtClean="0"/>
              <a:t>  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034" y="285728"/>
            <a:ext cx="1917144" cy="2592287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8926" y="357166"/>
            <a:ext cx="2187643" cy="2571768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5074" y="428604"/>
            <a:ext cx="1868041" cy="2448272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00760" y="4071942"/>
            <a:ext cx="2436996" cy="1975191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7158" y="3786190"/>
            <a:ext cx="2448272" cy="235745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14744" y="3643314"/>
            <a:ext cx="1612529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428892"/>
          </a:xfrm>
        </p:spPr>
        <p:txBody>
          <a:bodyPr/>
          <a:lstStyle/>
          <a:p>
            <a:pPr algn="l"/>
            <a:r>
              <a:rPr lang="ru-RU" dirty="0" smtClean="0"/>
              <a:t>7                          8                    9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6000768"/>
            <a:ext cx="8858280" cy="857232"/>
          </a:xfrm>
        </p:spPr>
        <p:txBody>
          <a:bodyPr/>
          <a:lstStyle/>
          <a:p>
            <a:pPr algn="l"/>
            <a:r>
              <a:rPr lang="ru-RU" b="1" dirty="0" smtClean="0"/>
              <a:t>10   </a:t>
            </a:r>
            <a:r>
              <a:rPr lang="ru-RU" dirty="0" smtClean="0"/>
              <a:t>                                     </a:t>
            </a:r>
            <a:r>
              <a:rPr lang="ru-RU" b="1" dirty="0" smtClean="0"/>
              <a:t> 11                       12              </a:t>
            </a:r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2786082" cy="2214578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43306" y="3071810"/>
            <a:ext cx="2210359" cy="3071834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4348" y="3071810"/>
            <a:ext cx="2091112" cy="290243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29388" y="3071810"/>
            <a:ext cx="2145972" cy="3107018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14678" y="428604"/>
            <a:ext cx="2786082" cy="200026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43636" y="0"/>
            <a:ext cx="2589438" cy="24323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Пейзаж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1604" y="4500570"/>
            <a:ext cx="2436996" cy="1975191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1913" y="4496708"/>
            <a:ext cx="2294756" cy="20008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88516" y="1912483"/>
            <a:ext cx="3770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1   6    7        12</a:t>
            </a:r>
            <a:endParaRPr lang="ru-RU" sz="4000" b="1" dirty="0"/>
          </a:p>
        </p:txBody>
      </p:sp>
      <p:pic>
        <p:nvPicPr>
          <p:cNvPr id="11" name="Рисунок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472" y="785794"/>
            <a:ext cx="1917144" cy="2592287"/>
          </a:xfrm>
          <a:prstGeom prst="rect">
            <a:avLst/>
          </a:prstGeom>
        </p:spPr>
      </p:pic>
      <p:pic>
        <p:nvPicPr>
          <p:cNvPr id="17" name="Рисунок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72264" y="1285860"/>
            <a:ext cx="1931658" cy="23926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8833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Н</a:t>
            </a:r>
            <a:r>
              <a:rPr lang="ru-RU" b="1" dirty="0" smtClean="0">
                <a:solidFill>
                  <a:srgbClr val="C00000"/>
                </a:solidFill>
              </a:rPr>
              <a:t>атюрморт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132" y="980728"/>
            <a:ext cx="2187643" cy="3009756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00562" y="3857628"/>
            <a:ext cx="3500462" cy="2500330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5720" y="4500570"/>
            <a:ext cx="2448272" cy="206729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43808" y="2060848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2   4   9    11   </a:t>
            </a:r>
            <a:endParaRPr lang="ru-RU" sz="4000" b="1" dirty="0"/>
          </a:p>
        </p:txBody>
      </p:sp>
      <p:pic>
        <p:nvPicPr>
          <p:cNvPr id="12" name="Рисунок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86512" y="928670"/>
            <a:ext cx="2067483" cy="2880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1554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122</Words>
  <Application>Microsoft Office PowerPoint</Application>
  <PresentationFormat>Экран (4:3)</PresentationFormat>
  <Paragraphs>40</Paragraphs>
  <Slides>14</Slides>
  <Notes>1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УРОК ЛИТЕРАТУРНОГО ЧТЕНИЯ</vt:lpstr>
      <vt:lpstr>Слайд 2</vt:lpstr>
      <vt:lpstr>Александр Кушнер-один из лучших лирических поэтов XX века, и его имени суждено стоять в ряду имен, дорогих сердцу всякого, чей родной язык русский. И.Бродский</vt:lpstr>
      <vt:lpstr>СЛОВАРНАЯ РАБОТА</vt:lpstr>
      <vt:lpstr>ВИКТОРИНА  ПО КАРТИНАМ</vt:lpstr>
      <vt:lpstr>1</vt:lpstr>
      <vt:lpstr>7                          8                    9 </vt:lpstr>
      <vt:lpstr>Пейзаж</vt:lpstr>
      <vt:lpstr>Натюрморт</vt:lpstr>
      <vt:lpstr>Портрет</vt:lpstr>
      <vt:lpstr>Слайд 11</vt:lpstr>
      <vt:lpstr>Слайд 12</vt:lpstr>
      <vt:lpstr>РЕФЛЕКСИЯ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литературного чтения</dc:title>
  <dc:creator>Почивалова</dc:creator>
  <cp:lastModifiedBy>Почивалова</cp:lastModifiedBy>
  <cp:revision>12</cp:revision>
  <dcterms:created xsi:type="dcterms:W3CDTF">2013-02-24T14:07:54Z</dcterms:created>
  <dcterms:modified xsi:type="dcterms:W3CDTF">2013-02-25T15:27:09Z</dcterms:modified>
</cp:coreProperties>
</file>