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60" r:id="rId3"/>
    <p:sldId id="259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B93AC10-837E-48C8-AA40-36400C770B7B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471DBAC-A5D0-4845-8AFB-6B74B19200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319656"/>
              </p:ext>
            </p:extLst>
          </p:nvPr>
        </p:nvGraphicFramePr>
        <p:xfrm>
          <a:off x="971600" y="-603448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Точечный рисунок" r:id="rId3" imgW="5715000" imgH="1838160" progId="Paint.Picture">
                  <p:embed/>
                </p:oleObj>
              </mc:Choice>
              <mc:Fallback>
                <p:oleObj name="Точечный рисунок" r:id="rId3" imgW="5715000" imgH="1838160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-603448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413125" y="2351088"/>
            <a:ext cx="5730875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ru-RU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Почему силы, действующие на боковые грани тела равны и уравновешивают друг друга?</a:t>
            </a:r>
          </a:p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489325" y="4560888"/>
            <a:ext cx="5654675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ru-RU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 вот силы, действующие на верхнюю и нижнюю грани тела неодинаковы?</a:t>
            </a:r>
          </a:p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685800" y="2743200"/>
            <a:ext cx="2286000" cy="2971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F</a:t>
            </a:r>
            <a:r>
              <a:rPr lang="en-US" sz="1200">
                <a:latin typeface="Arial" charset="0"/>
              </a:rPr>
              <a:t>1 </a:t>
            </a:r>
            <a:r>
              <a:rPr lang="en-US">
                <a:latin typeface="Arial" charset="0"/>
              </a:rPr>
              <a:t>F</a:t>
            </a:r>
            <a:r>
              <a:rPr lang="en-US" sz="1200">
                <a:latin typeface="Arial" charset="0"/>
              </a:rPr>
              <a:t>1</a:t>
            </a:r>
            <a:r>
              <a:rPr lang="en-US" sz="3000">
                <a:latin typeface="Arial" charset="0"/>
              </a:rPr>
              <a:t>F</a:t>
            </a:r>
            <a:r>
              <a:rPr lang="en-US" sz="1200">
                <a:latin typeface="Arial" charset="0"/>
              </a:rPr>
              <a:t>2</a:t>
            </a:r>
            <a:endParaRPr lang="ru-RU" sz="1200">
              <a:latin typeface="Arial" charset="0"/>
            </a:endParaRPr>
          </a:p>
          <a:p>
            <a:pPr algn="ctr"/>
            <a:endParaRPr lang="ru-RU" sz="1200">
              <a:latin typeface="Arial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295400" y="3429000"/>
            <a:ext cx="9906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latin typeface="Arial" charset="0"/>
            </a:endParaRPr>
          </a:p>
          <a:p>
            <a:pPr algn="ctr"/>
            <a:endParaRPr lang="en-US" sz="1800">
              <a:latin typeface="Arial" charset="0"/>
            </a:endParaRPr>
          </a:p>
          <a:p>
            <a:pPr algn="ctr"/>
            <a:endParaRPr lang="ru-RU" sz="1800">
              <a:latin typeface="Arial" charset="0"/>
            </a:endParaRP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1447800" y="4648200"/>
            <a:ext cx="609600" cy="9144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000">
              <a:latin typeface="Arial" charset="0"/>
            </a:endParaRP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2438400" y="3810000"/>
            <a:ext cx="457200" cy="5334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685800" y="38100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AutoShape 12"/>
          <p:cNvSpPr>
            <a:spLocks noChangeArrowheads="1"/>
          </p:cNvSpPr>
          <p:nvPr/>
        </p:nvSpPr>
        <p:spPr bwMode="auto">
          <a:xfrm>
            <a:off x="1524000" y="2971800"/>
            <a:ext cx="4572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8" name="Text Box 13"/>
          <p:cNvSpPr txBox="1">
            <a:spLocks noChangeArrowheads="1"/>
          </p:cNvSpPr>
          <p:nvPr/>
        </p:nvSpPr>
        <p:spPr bwMode="auto">
          <a:xfrm>
            <a:off x="1371600" y="47244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3000">
                <a:latin typeface="Arial" charset="0"/>
              </a:rPr>
              <a:t>F</a:t>
            </a:r>
            <a:r>
              <a:rPr lang="en-US" sz="1200">
                <a:latin typeface="Arial" charset="0"/>
              </a:rPr>
              <a:t>2</a:t>
            </a:r>
            <a:endParaRPr lang="ru-RU" sz="1200">
              <a:latin typeface="Arial" charset="0"/>
            </a:endParaRPr>
          </a:p>
          <a:p>
            <a:endParaRPr lang="ru-RU"/>
          </a:p>
        </p:txBody>
      </p:sp>
      <p:sp>
        <p:nvSpPr>
          <p:cNvPr id="4109" name="Text Box 14"/>
          <p:cNvSpPr txBox="1">
            <a:spLocks noChangeArrowheads="1"/>
          </p:cNvSpPr>
          <p:nvPr/>
        </p:nvSpPr>
        <p:spPr bwMode="auto">
          <a:xfrm>
            <a:off x="1889125" y="2784475"/>
            <a:ext cx="4810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>
                <a:latin typeface="Arial" charset="0"/>
              </a:rPr>
              <a:t>F</a:t>
            </a:r>
            <a:r>
              <a:rPr lang="en-US" sz="900">
                <a:latin typeface="Arial" charset="0"/>
              </a:rPr>
              <a:t>1</a:t>
            </a:r>
            <a:endParaRPr lang="ru-RU" sz="900">
              <a:latin typeface="Arial" charset="0"/>
            </a:endParaRPr>
          </a:p>
        </p:txBody>
      </p:sp>
      <p:sp>
        <p:nvSpPr>
          <p:cNvPr id="4110" name="Text Box 15"/>
          <p:cNvSpPr txBox="1">
            <a:spLocks noChangeArrowheads="1"/>
          </p:cNvSpPr>
          <p:nvPr/>
        </p:nvSpPr>
        <p:spPr bwMode="auto">
          <a:xfrm>
            <a:off x="2955925" y="3927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111" name="Line 16"/>
          <p:cNvSpPr>
            <a:spLocks noChangeShapeType="1"/>
          </p:cNvSpPr>
          <p:nvPr/>
        </p:nvSpPr>
        <p:spPr bwMode="auto">
          <a:xfrm>
            <a:off x="3200400" y="34290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2" name="Line 17"/>
          <p:cNvSpPr>
            <a:spLocks noChangeShapeType="1"/>
          </p:cNvSpPr>
          <p:nvPr/>
        </p:nvSpPr>
        <p:spPr bwMode="auto">
          <a:xfrm>
            <a:off x="457200" y="3429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3" name="Line 18"/>
          <p:cNvSpPr>
            <a:spLocks noChangeShapeType="1"/>
          </p:cNvSpPr>
          <p:nvPr/>
        </p:nvSpPr>
        <p:spPr bwMode="auto">
          <a:xfrm>
            <a:off x="457200" y="57150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4" name="Line 19"/>
          <p:cNvSpPr>
            <a:spLocks noChangeShapeType="1"/>
          </p:cNvSpPr>
          <p:nvPr/>
        </p:nvSpPr>
        <p:spPr bwMode="auto">
          <a:xfrm>
            <a:off x="381000" y="34290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" name="Text Box 20"/>
          <p:cNvSpPr txBox="1">
            <a:spLocks noChangeArrowheads="1"/>
          </p:cNvSpPr>
          <p:nvPr/>
        </p:nvSpPr>
        <p:spPr bwMode="auto">
          <a:xfrm>
            <a:off x="3108325" y="3089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116" name="Line 21"/>
          <p:cNvSpPr>
            <a:spLocks noChangeShapeType="1"/>
          </p:cNvSpPr>
          <p:nvPr/>
        </p:nvSpPr>
        <p:spPr bwMode="auto">
          <a:xfrm>
            <a:off x="3200400" y="2971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7" name="Line 22"/>
          <p:cNvSpPr>
            <a:spLocks noChangeShapeType="1"/>
          </p:cNvSpPr>
          <p:nvPr/>
        </p:nvSpPr>
        <p:spPr bwMode="auto">
          <a:xfrm>
            <a:off x="457200" y="29718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8" name="Text Box 23"/>
          <p:cNvSpPr txBox="1">
            <a:spLocks noChangeArrowheads="1"/>
          </p:cNvSpPr>
          <p:nvPr/>
        </p:nvSpPr>
        <p:spPr bwMode="auto">
          <a:xfrm>
            <a:off x="0" y="4114800"/>
            <a:ext cx="6127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3000">
                <a:latin typeface="Arial" charset="0"/>
              </a:rPr>
              <a:t>h</a:t>
            </a:r>
            <a:r>
              <a:rPr lang="en-US" sz="1200">
                <a:latin typeface="Arial" charset="0"/>
              </a:rPr>
              <a:t>2</a:t>
            </a:r>
            <a:endParaRPr lang="ru-RU" sz="1200">
              <a:latin typeface="Arial" charset="0"/>
            </a:endParaRPr>
          </a:p>
          <a:p>
            <a:endParaRPr lang="ru-RU"/>
          </a:p>
        </p:txBody>
      </p:sp>
      <p:sp>
        <p:nvSpPr>
          <p:cNvPr id="4119" name="Text Box 24"/>
          <p:cNvSpPr txBox="1">
            <a:spLocks noChangeArrowheads="1"/>
          </p:cNvSpPr>
          <p:nvPr/>
        </p:nvSpPr>
        <p:spPr bwMode="auto">
          <a:xfrm>
            <a:off x="441325" y="3698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120" name="Line 25"/>
          <p:cNvSpPr>
            <a:spLocks noChangeShapeType="1"/>
          </p:cNvSpPr>
          <p:nvPr/>
        </p:nvSpPr>
        <p:spPr bwMode="auto">
          <a:xfrm flipH="1" flipV="1">
            <a:off x="533400" y="2971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1" name="Text Box 26"/>
          <p:cNvSpPr txBox="1">
            <a:spLocks noChangeArrowheads="1"/>
          </p:cNvSpPr>
          <p:nvPr/>
        </p:nvSpPr>
        <p:spPr bwMode="auto">
          <a:xfrm>
            <a:off x="2362200" y="2971800"/>
            <a:ext cx="10699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>
              <a:spcBef>
                <a:spcPct val="20000"/>
              </a:spcBef>
              <a:buFontTx/>
              <a:buChar char="•"/>
            </a:pPr>
            <a:r>
              <a:rPr lang="en-US" sz="3000">
                <a:latin typeface="Arial" charset="0"/>
              </a:rPr>
              <a:t>h</a:t>
            </a:r>
            <a:r>
              <a:rPr lang="en-US" sz="1200">
                <a:latin typeface="Arial" charset="0"/>
              </a:rPr>
              <a:t>1</a:t>
            </a:r>
            <a:endParaRPr lang="ru-RU" sz="1200">
              <a:latin typeface="Arial" charset="0"/>
            </a:endParaRPr>
          </a:p>
          <a:p>
            <a:endParaRPr lang="ru-RU"/>
          </a:p>
        </p:txBody>
      </p:sp>
      <p:sp>
        <p:nvSpPr>
          <p:cNvPr id="4122" name="Text Box 27"/>
          <p:cNvSpPr txBox="1">
            <a:spLocks noChangeArrowheads="1"/>
          </p:cNvSpPr>
          <p:nvPr/>
        </p:nvSpPr>
        <p:spPr bwMode="auto">
          <a:xfrm>
            <a:off x="3184525" y="3851275"/>
            <a:ext cx="47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  <p:bldP spid="4103" grpId="0" animBg="1" autoUpdateAnimBg="0"/>
      <p:bldP spid="4104" grpId="0" animBg="1" autoUpdateAnimBg="0"/>
      <p:bldP spid="4105" grpId="0" animBg="1" autoUpdateAnimBg="0"/>
      <p:bldP spid="4106" grpId="0" animBg="1"/>
      <p:bldP spid="410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 descr="C:\Users\ирина\Desktop\30_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0"/>
            <a:ext cx="5976664" cy="6640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/>
              <a:t>АРХИМЕДОВА СИЛА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974725" y="2327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-22860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Точечный рисунок" r:id="rId4" imgW="5714286" imgH="1838095" progId="PBrush">
                  <p:embed/>
                </p:oleObj>
              </mc:Choice>
              <mc:Fallback>
                <p:oleObj name="Точечный рисунок" r:id="rId4" imgW="5714286" imgH="1838095" progId="PBrush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2860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533400" y="609600"/>
            <a:ext cx="7924800" cy="10477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957572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latin typeface="Arial"/>
                <a:cs typeface="Arial"/>
              </a:rPr>
              <a:t>Архимедова  сила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FF33"/>
              </a:solidFill>
              <a:latin typeface="Arial"/>
              <a:cs typeface="Arial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28600" y="2057400"/>
            <a:ext cx="8016875" cy="461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ru-RU" sz="3600" b="1" dirty="0">
                <a:solidFill>
                  <a:srgbClr val="FFFF00"/>
                </a:solidFill>
              </a:rPr>
              <a:t>Обнаружить наличие силы</a:t>
            </a:r>
            <a:r>
              <a:rPr lang="ru-RU" sz="3600" b="1" dirty="0" smtClean="0">
                <a:solidFill>
                  <a:srgbClr val="FFFF00"/>
                </a:solidFill>
              </a:rPr>
              <a:t>, выталкивающей </a:t>
            </a:r>
            <a:r>
              <a:rPr lang="ru-RU" sz="3600" b="1" dirty="0">
                <a:solidFill>
                  <a:srgbClr val="FFFF00"/>
                </a:solidFill>
              </a:rPr>
              <a:t>тело из жидкости.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ru-RU" sz="3600" b="1" dirty="0">
                <a:solidFill>
                  <a:srgbClr val="FFFF00"/>
                </a:solidFill>
              </a:rPr>
              <a:t>Установить от каких факторов зависит и от каких – не зависит выталкивающая </a:t>
            </a:r>
            <a:r>
              <a:rPr lang="ru-RU" sz="3600" b="1" dirty="0" smtClean="0">
                <a:solidFill>
                  <a:srgbClr val="FFFF00"/>
                </a:solidFill>
              </a:rPr>
              <a:t>сила.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0000"/>
            </a:pPr>
            <a:endParaRPr lang="ru-RU" sz="3200" b="1" dirty="0" smtClean="0">
              <a:solidFill>
                <a:srgbClr val="FFFF00"/>
              </a:solidFill>
            </a:endParaRPr>
          </a:p>
          <a:p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17725" y="1163638"/>
            <a:ext cx="31607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400" i="1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Цели урока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тор_Катер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4" grpId="0" autoUpdateAnimBg="0"/>
      <p:bldP spid="205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М.В. Ломоносов говорил :«Один опыт я ставлю выше, чем тысячу  мнений, рожденных только воображением».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Поэтому подвергнем экспериментальной проверке  все наши гипотезы.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91264" cy="6444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Д/З: п.49 упр. 24 (1-2)</a:t>
            </a:r>
            <a:br>
              <a:rPr lang="ru-RU" dirty="0" smtClean="0"/>
            </a:br>
            <a:r>
              <a:rPr lang="ru-RU" dirty="0" smtClean="0"/>
              <a:t>Вопрос: Почему металлический гвоздь тонет в воде, а судно сделано из разных металлов плавает?</a:t>
            </a:r>
            <a:br>
              <a:rPr lang="ru-RU" dirty="0" smtClean="0"/>
            </a:br>
            <a:r>
              <a:rPr lang="ru-RU" dirty="0" smtClean="0"/>
              <a:t>По  желанию: Баба яга купила у Водяного слиток золота, причем взвешивание происходило под водой на пружинных весах и показало 15 кг. Кто кого обманул?  Какова масса слитка в действительности?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99</Words>
  <Application>Microsoft Office PowerPoint</Application>
  <PresentationFormat>Экран (4:3)</PresentationFormat>
  <Paragraphs>20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Constantia</vt:lpstr>
      <vt:lpstr>Wingdings</vt:lpstr>
      <vt:lpstr>Wingdings 2</vt:lpstr>
      <vt:lpstr>Бумажная</vt:lpstr>
      <vt:lpstr>Изображение Paintbrush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Д/З: п.49 упр. 24 (1-2) Вопрос: Почему металлический гвоздь тонет в воде, а судно сделано из разных металлов плавает? По  желанию: Баба яга купила у Водяного слиток золота, причем взвешивание происходило под водой на пружинных весах и показало 15 кг. Кто кого обманул?  Какова масса слитка в действительности?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Пользователь Windows</cp:lastModifiedBy>
  <cp:revision>15</cp:revision>
  <dcterms:created xsi:type="dcterms:W3CDTF">2013-02-19T06:50:35Z</dcterms:created>
  <dcterms:modified xsi:type="dcterms:W3CDTF">2022-02-24T18:43:45Z</dcterms:modified>
</cp:coreProperties>
</file>