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72" r:id="rId4"/>
    <p:sldId id="269" r:id="rId5"/>
    <p:sldId id="268" r:id="rId6"/>
    <p:sldId id="270" r:id="rId7"/>
    <p:sldId id="274" r:id="rId8"/>
    <p:sldId id="258" r:id="rId9"/>
    <p:sldId id="261" r:id="rId10"/>
    <p:sldId id="259" r:id="rId11"/>
    <p:sldId id="260" r:id="rId12"/>
    <p:sldId id="262" r:id="rId13"/>
    <p:sldId id="263" r:id="rId14"/>
    <p:sldId id="264" r:id="rId15"/>
    <p:sldId id="265" r:id="rId16"/>
    <p:sldId id="266" r:id="rId17"/>
    <p:sldId id="267" r:id="rId18"/>
    <p:sldId id="276" r:id="rId19"/>
    <p:sldId id="277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picua.org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12\dB61sh6TOz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09" y="13289"/>
            <a:ext cx="4839292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HP\Desktop\12\NIght 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5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13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12\5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1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12\s1200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9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12\3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3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12\fba2c2100acbb22c3dbb9aa8673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esktop\12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32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esktop\12\s1200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6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P\Desktop\12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1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332657"/>
            <a:ext cx="7117180" cy="864095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Рефлексия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117180" cy="4896544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Синквейн</a:t>
            </a:r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1 строка – одно существительное.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2 строка – два прилагательных.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3 строка – три глагола.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4 строка – фраза (предложение).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5строка – существительное (ассоциация с первым словом).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332657"/>
            <a:ext cx="7117180" cy="100811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Домашнее задание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1772816"/>
            <a:ext cx="7117180" cy="3865984"/>
          </a:xfrm>
        </p:spPr>
        <p:txBody>
          <a:bodyPr>
            <a:normAutofit/>
          </a:bodyPr>
          <a:lstStyle/>
          <a:p>
            <a:r>
              <a:rPr lang="ru-RU" sz="2800" dirty="0"/>
              <a:t>1) придумать новые странички для </a:t>
            </a:r>
            <a:r>
              <a:rPr lang="ru-RU" sz="2800" dirty="0" err="1"/>
              <a:t>лэпбука</a:t>
            </a:r>
            <a:r>
              <a:rPr lang="ru-RU" sz="2800" dirty="0"/>
              <a:t>;</a:t>
            </a:r>
          </a:p>
          <a:p>
            <a:r>
              <a:rPr lang="ru-RU" sz="2800" dirty="0"/>
              <a:t>2) </a:t>
            </a:r>
            <a:r>
              <a:rPr lang="ru-RU" sz="2800" dirty="0" err="1"/>
              <a:t>инсценирование</a:t>
            </a:r>
            <a:r>
              <a:rPr lang="ru-RU" sz="2800" dirty="0"/>
              <a:t> сказки (другая картина);</a:t>
            </a:r>
          </a:p>
          <a:p>
            <a:r>
              <a:rPr lang="ru-RU" sz="2800" dirty="0"/>
              <a:t>3) прочитать словацкую народную сказку.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584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12\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676875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62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7" y="548680"/>
            <a:ext cx="71287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Спасибо за работу!</a:t>
            </a:r>
          </a:p>
        </p:txBody>
      </p:sp>
      <p:pic>
        <p:nvPicPr>
          <p:cNvPr id="1026" name="Picture 2" descr="C:\Users\HP\Desktop\12\nastol.com.ua-164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656676"/>
            <a:ext cx="7315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P\Desktop\12\50407b2b50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4" y="332656"/>
            <a:ext cx="8352000" cy="62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SI\Downloads\014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286125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208868" y="1254557"/>
            <a:ext cx="4500000" cy="407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редактор журнала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переводчик стихов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сатирик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драматург</a:t>
            </a:r>
            <a:endParaRPr lang="ru-RU" alt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9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2283" y="1296112"/>
            <a:ext cx="4392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С.Я. Маршак писал сказку в годы Великой Отечественной Войны </a:t>
            </a:r>
            <a:endParaRPr lang="ru-RU" alt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в1942-1943 годах) </a:t>
            </a:r>
          </a:p>
          <a:p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МХАТа</a:t>
            </a:r>
            <a:endParaRPr lang="ru-RU" altLang="ru-RU" sz="36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s://imgprx.livejournal.net/936782fa89cd64b9aafc547444a4d8c50aee8f0f/W2_1pR8KHg93AWnGQRRIt7edjcCq8GcFW37mAshcBn558QgeH54mnbdHCZUm4K0z9MK1kwhZu9AVZrsFUaFSOcEmhKHnSx4_UI0ROQT-bzxoC3QjCIBppZOMm7x0GOAX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2501"/>
            <a:ext cx="40005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1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Особенности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драматического произведения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344088"/>
            <a:ext cx="75608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altLang="ru-RU" sz="28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начинается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 списка действующих лиц;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altLang="ru-RU" sz="28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состоит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действий (актов);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altLang="ru-RU" sz="28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действия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делятся на картины;</a:t>
            </a:r>
            <a:endParaRPr lang="ru-RU" altLang="ru-RU" sz="28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altLang="ru-RU" sz="28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имеются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краткие ремарки </a:t>
            </a:r>
          </a:p>
          <a:p>
            <a:pPr>
              <a:lnSpc>
                <a:spcPct val="150000"/>
              </a:lnSpc>
            </a:pPr>
            <a:r>
              <a:rPr lang="ru-RU" altLang="ru-RU" sz="28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(заметки, подсказки) автора.</a:t>
            </a:r>
            <a:endParaRPr lang="ru-RU" altLang="ru-RU" sz="28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1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Словарная работа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БУКТРЕЙЛЕР</a:t>
            </a:r>
            <a:r>
              <a:rPr lang="ru-RU" sz="36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– это короткий видеоролик, рассказывающий о какой-либо книге.</a:t>
            </a:r>
          </a:p>
          <a:p>
            <a:pPr marL="0" indent="0">
              <a:buNone/>
            </a:pPr>
            <a:r>
              <a:rPr lang="ru-RU" sz="3600" b="1" dirty="0" err="1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Лэпбук</a:t>
            </a:r>
            <a:r>
              <a:rPr lang="ru-RU" sz="3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– тематическая интерактивная папка.</a:t>
            </a:r>
            <a:endParaRPr lang="ru-RU" sz="3600" dirty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2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12\7648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40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12\02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28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84</TotalTime>
  <Words>146</Words>
  <Application>Microsoft Office PowerPoint</Application>
  <PresentationFormat>Экран (4:3)</PresentationFormat>
  <Paragraphs>30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Winter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С.Я.Маршак</dc:title>
  <dc:creator>HP</dc:creator>
  <cp:lastModifiedBy>HP</cp:lastModifiedBy>
  <cp:revision>11</cp:revision>
  <dcterms:created xsi:type="dcterms:W3CDTF">2019-04-17T16:22:46Z</dcterms:created>
  <dcterms:modified xsi:type="dcterms:W3CDTF">2019-04-25T20:32:18Z</dcterms:modified>
</cp:coreProperties>
</file>