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60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8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9" name="Полилиния 8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2CA5A4-4227-4BE0-9089-7866E61913D6}" type="datetime1">
              <a:rPr lang="ru-RU"/>
              <a:pPr/>
              <a:t>20.02.2017</a:t>
            </a:fld>
            <a:endParaRPr lang="ru-RU"/>
          </a:p>
        </p:txBody>
      </p:sp>
      <p:sp>
        <p:nvSpPr>
          <p:cNvPr id="12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716463" y="6165850"/>
            <a:ext cx="2895600" cy="476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"Физика-Первое Сентября" № 18/2010</a:t>
            </a:r>
          </a:p>
        </p:txBody>
      </p:sp>
      <p:sp>
        <p:nvSpPr>
          <p:cNvPr id="1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8A83A-555F-4C92-A7CF-3052B5B0C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8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9" name="Полилиния 8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FEFAD6-7A93-449E-9BEE-A8E680D4620D}" type="datetime1">
              <a:rPr lang="ru-RU"/>
              <a:pPr/>
              <a:t>20.02.2017</a:t>
            </a:fld>
            <a:endParaRPr lang="ru-RU"/>
          </a:p>
        </p:txBody>
      </p:sp>
      <p:sp>
        <p:nvSpPr>
          <p:cNvPr id="12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42988" y="6165850"/>
            <a:ext cx="2895600" cy="476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"Физика-Первое Сентября" № 18/2010</a:t>
            </a:r>
          </a:p>
        </p:txBody>
      </p:sp>
      <p:sp>
        <p:nvSpPr>
          <p:cNvPr id="1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74ED-C0D1-4EB0-9784-7B342417B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8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9" name="Полилиния 8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FC4D23-AAE4-4B3E-AB34-E31EBD901411}" type="datetime1">
              <a:rPr lang="ru-RU"/>
              <a:pPr/>
              <a:t>20.02.2017</a:t>
            </a:fld>
            <a:endParaRPr lang="ru-RU"/>
          </a:p>
        </p:txBody>
      </p:sp>
      <p:sp>
        <p:nvSpPr>
          <p:cNvPr id="12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"Физика-Первое Сентября" № 18/2010</a:t>
            </a:r>
          </a:p>
        </p:txBody>
      </p:sp>
      <p:sp>
        <p:nvSpPr>
          <p:cNvPr id="1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3225D-B738-4FC1-8C05-9EB9748EB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BE93-870E-4B92-BE5C-1E9DD1C4834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2A5C-982C-4B27-9053-D08D56262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/>
              <a:t>Механика и человек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958298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 мероприятия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формирование умении применять знания физики для объяснения процессов протекающих в организме человека.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Задачи 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показать связь между физикой и биологией через решение задач по механике;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Воспитательная: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воспитать у учащихся самостоятельность и ответственность, формирование учебно-познавательных и информационных компетенции учащихся;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Развивающая: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Способствовать развитию познавательного интереса, умение составлять алгоритмы «переноса» - употребление приобретённых знаний в нестандартной учебной ситуации.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64A2-E8CD-4980-A3BB-2521B98EF7EC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5602" name="Текст 5"/>
          <p:cNvSpPr>
            <a:spLocks noGrp="1"/>
          </p:cNvSpPr>
          <p:nvPr>
            <p:ph type="body" idx="2"/>
          </p:nvPr>
        </p:nvSpPr>
        <p:spPr>
          <a:xfrm>
            <a:off x="214313" y="1143000"/>
            <a:ext cx="2743200" cy="4572000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ru-RU" sz="2000" smtClean="0">
                <a:latin typeface="Arial" charset="0"/>
              </a:rPr>
              <a:t>Для нас небезынтересно узнать о природе силы мышц человека. Мышцы человека очень экономичны, их КПД составляет около 40%. Энергия мышц получается за счет химической энергии. Икроножная мышца, например, способна поднять груз массой100 кг.</a:t>
            </a:r>
          </a:p>
        </p:txBody>
      </p:sp>
      <p:pic>
        <p:nvPicPr>
          <p:cNvPr id="25603" name="Содержимое 6" descr="f2f4047ee3a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549275"/>
            <a:ext cx="5929312" cy="5895975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84762-DD1B-4BD2-897B-B551A1378AFD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26626" name="Picture 8" descr="070203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857250"/>
            <a:ext cx="3929062" cy="2932113"/>
          </a:xfrm>
        </p:spPr>
      </p:pic>
      <p:pic>
        <p:nvPicPr>
          <p:cNvPr id="26627" name="Picture 9" descr="muscle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3" y="3938588"/>
            <a:ext cx="3929062" cy="2755900"/>
          </a:xfrm>
        </p:spPr>
      </p:pic>
      <p:sp>
        <p:nvSpPr>
          <p:cNvPr id="26628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0" y="981075"/>
            <a:ext cx="4038600" cy="3743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В основе деятельности мышц лежат сложные химические превращения внутри клеток, природа которых во многом еще не известна.Мышца имеет волокнистое строение, каждое волокно состоит из множества клеток. Волокна представляют собой удлиненные палочки- мышцы, состоящие из пучка белковых молекул.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F9F0-9121-4169-BD70-C666D2FB1261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000" smtClean="0">
                <a:latin typeface="Arial" charset="0"/>
              </a:rPr>
              <a:t>Человек не создал такую машину, которая могла бы беспрерывно работать 70-80 и более лет.Сердце – двигатель огромной работоспособности. Неутомимое, всегда работающее сердце представляет собой весьма совершенный и сложный орган.</a:t>
            </a:r>
          </a:p>
        </p:txBody>
      </p:sp>
      <p:pic>
        <p:nvPicPr>
          <p:cNvPr id="28675" name="Picture 8" descr="1251284723_16_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9338" y="476250"/>
            <a:ext cx="3341687" cy="3384550"/>
          </a:xfrm>
        </p:spPr>
      </p:pic>
      <p:pic>
        <p:nvPicPr>
          <p:cNvPr id="28676" name="Picture 9" descr="00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6463" y="3789363"/>
            <a:ext cx="3786187" cy="2857500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Основной орган дыхательной системы – это легкие. Они расположены в грудной полости. Каждое легкое покрыто снаружи тонкой оболочкой – плеврой. Внешне легкие кажутся крупными, но их масса всего около 1200 грамм. Отсюда и их название. </a:t>
            </a:r>
            <a:endParaRPr lang="ru-RU" sz="2800" dirty="0"/>
          </a:p>
        </p:txBody>
      </p:sp>
      <p:pic>
        <p:nvPicPr>
          <p:cNvPr id="6" name="Содержимое 5" descr="legki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408798" y="1357298"/>
            <a:ext cx="4735202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7D66A-B8BF-49DA-B9DC-7538D6F5AE7E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24578" name="Picture 8" descr="20799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071563"/>
            <a:ext cx="4292600" cy="2698750"/>
          </a:xfrm>
        </p:spPr>
      </p:pic>
      <p:pic>
        <p:nvPicPr>
          <p:cNvPr id="24579" name="Picture 9" descr="n_30033_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3789363"/>
            <a:ext cx="2670175" cy="2187575"/>
          </a:xfrm>
        </p:spPr>
      </p:pic>
      <p:sp>
        <p:nvSpPr>
          <p:cNvPr id="24580" name="Rectangle 7"/>
          <p:cNvSpPr>
            <a:spLocks noGrp="1" noChangeArrowheads="1"/>
          </p:cNvSpPr>
          <p:nvPr>
            <p:ph sz="half" idx="3"/>
          </p:nvPr>
        </p:nvSpPr>
        <p:spPr>
          <a:xfrm>
            <a:off x="4859338" y="1125538"/>
            <a:ext cx="4038600" cy="3598862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Arial" charset="0"/>
              </a:rPr>
              <a:t>В организме человека имеется орган, который тоже по существу является инерциальной системой ориентации. Это вестибулярный аппарат. Он расположен во внутреннем ухе и состоит из трех  взаимно перпендикулярных полукружных каналов и полости преддверия.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730730"/>
            <a:ext cx="864096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11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Чудеса. Популярная энциклопедия. Том 1. Казахская советская энциклопедия 1990г.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11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(В этой книге вы узнаете о том, что может человек, о резервах человеческого организма, о вундеркиндах, о загадках, которые преподносит нам человек).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11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  Биология. Занимательные факты. Санкт-Петербург. Паритет. 1999г.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11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(В этой книге подобраны факты из научных и популярных источников, не слишком известных нам.)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11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Енохович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А.С. справочник по физике. Москва. Просвещение, 1990г.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11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(В этом справочнике приведены данные о перегрузках, которые может испытывать человек, о силе мышц рук человека, о слуховом аппарате человека, а так же некоторые электрические и оптические параметры человека).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11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4) Ильченко В.Р. перекрёстки физики, химии и биологии. Москва. Просвещение, 1986г.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11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(В этой книге найдёте не только знания о природе, но и объяснения удивительных явлений с точки зрения биологии, физики и химии).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437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Механика и человек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http://s50.radikal.ru/i130/0908/77/f2f4047ee3a3.jpg</dc:title>
  <dc:creator>ирина</dc:creator>
  <cp:lastModifiedBy>ирина</cp:lastModifiedBy>
  <cp:revision>10</cp:revision>
  <dcterms:created xsi:type="dcterms:W3CDTF">2010-12-16T18:43:14Z</dcterms:created>
  <dcterms:modified xsi:type="dcterms:W3CDTF">2017-02-20T12:30:10Z</dcterms:modified>
</cp:coreProperties>
</file>