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65" r:id="rId6"/>
    <p:sldId id="264" r:id="rId7"/>
    <p:sldId id="261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10.04.2015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едькина наталья\Desktop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2835747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Урок</a:t>
            </a:r>
            <a:b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изобразительного искусства</a:t>
            </a:r>
            <a:b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4 класс</a:t>
            </a:r>
            <a:b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</a:br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«Начальная школа 21 века»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2664296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Учитель:</a:t>
            </a:r>
            <a:r>
              <a:rPr lang="ru-RU" b="1" dirty="0" smtClean="0">
                <a:solidFill>
                  <a:srgbClr val="0070C0"/>
                </a:solidFill>
              </a:rPr>
              <a:t> Редькина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Наталья Владимировна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МОУ СОШ №2</a:t>
            </a:r>
          </a:p>
          <a:p>
            <a:r>
              <a:rPr lang="ru-RU" dirty="0" err="1" smtClean="0">
                <a:solidFill>
                  <a:srgbClr val="0070C0"/>
                </a:solidFill>
              </a:rPr>
              <a:t>г.Белинского</a:t>
            </a:r>
            <a:endParaRPr lang="ru-RU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Пензенской области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2015 год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95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редькина наталья\Desktop\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</a:br>
            <a:r>
              <a:rPr lang="ru-RU" b="1" dirty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  <a:t/>
            </a:r>
            <a:br>
              <a:rPr lang="ru-RU" b="1" dirty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</a:br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  <a:t/>
            </a:r>
            <a:br>
              <a:rPr lang="ru-RU" b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</a:b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  <a:ea typeface="Gulim" pitchFamily="34" charset="-127"/>
              </a:rPr>
              <a:t>Тема урока: </a:t>
            </a:r>
            <a:r>
              <a:rPr lang="ru-RU" b="1" i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  <a:t/>
            </a:r>
            <a:br>
              <a:rPr lang="ru-RU" b="1" i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</a:br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  <a:ea typeface="Gulim" pitchFamily="34" charset="-127"/>
              </a:rPr>
              <a:t>«Весна – пробуждение природы»</a:t>
            </a:r>
            <a:endParaRPr lang="ru-RU" b="1" dirty="0">
              <a:solidFill>
                <a:srgbClr val="0070C0"/>
              </a:solidFill>
              <a:latin typeface="Comic Sans MS" pitchFamily="66" charset="0"/>
              <a:ea typeface="Gulim" pitchFamily="34" charset="-127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489251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</a:t>
            </a:r>
          </a:p>
          <a:p>
            <a:pPr marL="0" indent="0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Цель: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создание творческого проекта 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              «Весенний пейзаж»</a:t>
            </a:r>
            <a:endParaRPr lang="ru-RU" sz="360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50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редькина наталья\Desktop\ФОНЫ\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Первоцветы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Picture 2" descr="F:\МОЙ УРОК ИЗО\КАРТИНКИ\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077072"/>
            <a:ext cx="784887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МОЙ УРОК ИЗО\КАРТИНКИ\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12776"/>
            <a:ext cx="3095625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247660" y="3622768"/>
            <a:ext cx="1553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П</a:t>
            </a:r>
            <a:r>
              <a:rPr lang="ru-RU" sz="2000" dirty="0" smtClean="0">
                <a:solidFill>
                  <a:srgbClr val="002060"/>
                </a:solidFill>
              </a:rPr>
              <a:t>одснежник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F:\МОЙ УРОК ИЗО\КАРТИНКИ\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412775"/>
            <a:ext cx="3024336" cy="2016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61289" y="3604374"/>
            <a:ext cx="18047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Фиалка лесная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5977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редькина наталья\Desktop\ФОНЫ\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332657"/>
            <a:ext cx="8229600" cy="9361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002060"/>
                </a:solidFill>
                <a:latin typeface="Comic Sans MS" pitchFamily="66" charset="0"/>
              </a:rPr>
              <a:t>Насекомые</a:t>
            </a:r>
            <a:endParaRPr lang="ru-RU" sz="3600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2" name="Picture 2" descr="F:\МОЙ УРОК ИЗО\КАРТИНКИ\1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1268761"/>
            <a:ext cx="259228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83233" y="3203684"/>
            <a:ext cx="8424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П</a:t>
            </a:r>
            <a:r>
              <a:rPr lang="ru-RU" sz="2000" dirty="0" smtClean="0">
                <a:solidFill>
                  <a:srgbClr val="002060"/>
                </a:solidFill>
              </a:rPr>
              <a:t>чела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1" name="Picture 3" descr="F:\МОЙ УРОК ИЗО\КАРТИНКИ\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268761"/>
            <a:ext cx="2592288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99229" y="3203684"/>
            <a:ext cx="1811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Божья </a:t>
            </a:r>
            <a:r>
              <a:rPr lang="ru-RU" sz="2000" dirty="0" smtClean="0">
                <a:solidFill>
                  <a:srgbClr val="002060"/>
                </a:solidFill>
              </a:rPr>
              <a:t>коровка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2" name="Picture 4" descr="F:\МОЙ УРОК ИЗО\КАРТИНКИ\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7" y="3789041"/>
            <a:ext cx="2198737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165982" y="5765194"/>
            <a:ext cx="1165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2060"/>
                </a:solidFill>
              </a:rPr>
              <a:t>С</a:t>
            </a:r>
            <a:r>
              <a:rPr lang="ru-RU" sz="2000" dirty="0" smtClean="0">
                <a:solidFill>
                  <a:srgbClr val="002060"/>
                </a:solidFill>
              </a:rPr>
              <a:t>трекоза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3" name="Picture 5" descr="F:\МОЙ УРОК ИЗО\КАРТИНКИ\2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789041"/>
            <a:ext cx="2592288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619671" y="5841955"/>
            <a:ext cx="11673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Муравей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054" name="Picture 6" descr="F:\МОЙ УРОК ИЗО\КАРТИНКИ\24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9228" y="3789040"/>
            <a:ext cx="2333211" cy="1800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85444" y="5776580"/>
            <a:ext cx="16369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Майский жук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9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редькина наталья\Desktop\ФОНЫ\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Птицы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3075" name="Picture 3" descr="F:\МОЙ УРОК ИЗО\КАРТИНКИ\2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412777"/>
            <a:ext cx="2520280" cy="1656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529702" y="3228945"/>
            <a:ext cx="10999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Скворец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6" name="Picture 4" descr="F:\МОЙ УРОК ИЗО\КАРТИНКИ\2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7715" y="1478646"/>
            <a:ext cx="2808312" cy="1502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372200" y="3228945"/>
            <a:ext cx="14307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Жаворонок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7" name="Picture 5" descr="F:\МОЙ УРОК ИЗО\КАРТИНКИ\2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861049"/>
            <a:ext cx="266429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447321" y="5894905"/>
            <a:ext cx="655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Грач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8" name="Picture 6" descr="F:\МОЙ УРОК ИЗО\КАРТИНКИ\3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861049"/>
            <a:ext cx="246813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598808" y="5894905"/>
            <a:ext cx="9973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Синица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3079" name="Picture 7" descr="F:\МОЙ УРОК ИЗО\КАРТИНКИ\соловей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861050"/>
            <a:ext cx="2232248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935095" y="5894905"/>
            <a:ext cx="11064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Соловей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редькина наталья\Desktop\ФОНЫ\7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Деревья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  <p:pic>
        <p:nvPicPr>
          <p:cNvPr id="4099" name="Picture 3" descr="F:\МОЙ УРОК ИЗО\КАРТИНКИ\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0750" y="4154884"/>
            <a:ext cx="2220913" cy="157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4119544" y="5908630"/>
            <a:ext cx="9846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Яблоня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100" name="Picture 4" descr="F:\МОЙ УРОК ИЗО\КАРТИНКИ\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154884"/>
            <a:ext cx="2456470" cy="1578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5962633"/>
            <a:ext cx="8467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Верба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101" name="Picture 5" descr="F:\МОЙ УРОК ИЗО\КАРТИНКИ\38.jpe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154884"/>
            <a:ext cx="2407816" cy="157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813044" y="5908630"/>
            <a:ext cx="1238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Черемуха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102" name="Picture 6" descr="F:\МОЙ УРОК ИЗО\КАРТИНКИ\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84784"/>
            <a:ext cx="2643169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043025" y="3344416"/>
            <a:ext cx="9797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Сирень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4103" name="Picture 7" descr="F:\МОЙ УРОК ИЗО\КАРТИНКИ\3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3" y="1484784"/>
            <a:ext cx="2736305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403208" y="3388812"/>
            <a:ext cx="9460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Береза</a:t>
            </a:r>
            <a:endParaRPr lang="ru-RU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95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редькина наталья\Desktop\ФОНЫ\7 (2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32246"/>
            <a:ext cx="8229600" cy="579350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Comic Sans MS" pitchFamily="66" charset="0"/>
              </a:rPr>
              <a:t>Рефлексия</a:t>
            </a:r>
          </a:p>
          <a:p>
            <a:pPr marL="0" indent="0" algn="ctr">
              <a:buNone/>
            </a:pPr>
            <a:endParaRPr lang="ru-RU" sz="3600" b="1" dirty="0" smtClean="0">
              <a:solidFill>
                <a:srgbClr val="002060"/>
              </a:solidFill>
              <a:latin typeface="Comic Sans MS" pitchFamily="66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Сегодня на уроке: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Я почувствовал(а), что…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Мне захотелось…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Было трудно…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Урок мне дал для жизни…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Comic Sans MS" pitchFamily="66" charset="0"/>
              </a:rPr>
              <a:t>Своей работой на уроке: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Не доволен(а)…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Я доволен(а), но мог(ла) бы и лучше…</a:t>
            </a:r>
          </a:p>
          <a:p>
            <a:r>
              <a:rPr lang="ru-RU" dirty="0" smtClean="0">
                <a:solidFill>
                  <a:srgbClr val="002060"/>
                </a:solidFill>
                <a:latin typeface="Comic Sans MS" pitchFamily="66" charset="0"/>
              </a:rPr>
              <a:t>Работал(а) хорошо…</a:t>
            </a:r>
            <a:endParaRPr lang="ru-RU" dirty="0">
              <a:solidFill>
                <a:srgbClr val="002060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редькина наталья\Desktop\ФОНЫ\7 (2)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Comic Sans MS" pitchFamily="66" charset="0"/>
              </a:rPr>
              <a:t>Молодцы!</a:t>
            </a:r>
            <a:endParaRPr lang="ru-RU" sz="48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408712" cy="4032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948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</TotalTime>
  <Words>97</Words>
  <Application>Microsoft Office PowerPoint</Application>
  <PresentationFormat>Экран (4:3)</PresentationFormat>
  <Paragraphs>45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Урок изобразительного искусства 4 класс «Начальная школа 21 века»</vt:lpstr>
      <vt:lpstr>   Тема урока:  «Весна – пробуждение природы»</vt:lpstr>
      <vt:lpstr>Первоцветы</vt:lpstr>
      <vt:lpstr>Презентация PowerPoint</vt:lpstr>
      <vt:lpstr>Птицы</vt:lpstr>
      <vt:lpstr>Деревья</vt:lpstr>
      <vt:lpstr>Презентация PowerPoint</vt:lpstr>
      <vt:lpstr>Молодцы!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редькина наталья</dc:creator>
  <cp:lastModifiedBy>редькина наталья</cp:lastModifiedBy>
  <cp:revision>19</cp:revision>
  <dcterms:created xsi:type="dcterms:W3CDTF">2015-04-06T19:21:00Z</dcterms:created>
  <dcterms:modified xsi:type="dcterms:W3CDTF">2015-04-10T04:58:30Z</dcterms:modified>
</cp:coreProperties>
</file>