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5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едькина наталья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3574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Урок</a:t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изобразительного искусства</a:t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4 класс</a:t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«Начальная школа 21 века»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6642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Учитель:</a:t>
            </a:r>
            <a:r>
              <a:rPr lang="ru-RU" b="1" dirty="0" smtClean="0">
                <a:solidFill>
                  <a:srgbClr val="0070C0"/>
                </a:solidFill>
              </a:rPr>
              <a:t> Редькина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Наталья Владимировна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МОУ СОШ №2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г.Белинского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Пензенской области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2015 год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едькина наталья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Gulim" pitchFamily="34" charset="-127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Gulim" pitchFamily="34" charset="-127"/>
              </a:rPr>
            </a:br>
            <a:r>
              <a:rPr lang="ru-RU" b="1" dirty="0">
                <a:solidFill>
                  <a:srgbClr val="0070C0"/>
                </a:solidFill>
                <a:latin typeface="Comic Sans MS" pitchFamily="66" charset="0"/>
                <a:ea typeface="Gulim" pitchFamily="34" charset="-127"/>
              </a:rPr>
              <a:t/>
            </a:r>
            <a:br>
              <a:rPr lang="ru-RU" b="1" dirty="0">
                <a:solidFill>
                  <a:srgbClr val="0070C0"/>
                </a:solidFill>
                <a:latin typeface="Comic Sans MS" pitchFamily="66" charset="0"/>
                <a:ea typeface="Gulim" pitchFamily="34" charset="-127"/>
              </a:rPr>
            </a:b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Gulim" pitchFamily="34" charset="-127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Gulim" pitchFamily="34" charset="-127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ea typeface="Gulim" pitchFamily="34" charset="-127"/>
              </a:rPr>
              <a:t>Тема урока: </a:t>
            </a:r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  <a:ea typeface="Gulim" pitchFamily="34" charset="-127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Comic Sans MS" pitchFamily="66" charset="0"/>
                <a:ea typeface="Gulim" pitchFamily="34" charset="-127"/>
              </a:rPr>
            </a:b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Gulim" pitchFamily="34" charset="-127"/>
              </a:rPr>
              <a:t>«Весна – пробуждение природы»</a:t>
            </a:r>
            <a:endParaRPr lang="ru-RU" b="1" dirty="0">
              <a:solidFill>
                <a:srgbClr val="0070C0"/>
              </a:solidFill>
              <a:latin typeface="Comic Sans MS" pitchFamily="66" charset="0"/>
              <a:ea typeface="Gulim" pitchFamily="34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Цель: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создание творческого проекта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«Весенний пейзаж»</a:t>
            </a:r>
            <a:endParaRPr lang="ru-RU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едькина наталья\Desktop\ФОНЫ\7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Первоцветы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" name="Picture 2" descr="F:\МОЙ УРОК ИЗО\КАРТИНКИ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784887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МОЙ УРОК ИЗО\КАРТИНКИ\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12776"/>
            <a:ext cx="309562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7660" y="3622768"/>
            <a:ext cx="1553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П</a:t>
            </a:r>
            <a:r>
              <a:rPr lang="ru-RU" sz="2000" dirty="0" smtClean="0">
                <a:solidFill>
                  <a:srgbClr val="002060"/>
                </a:solidFill>
              </a:rPr>
              <a:t>одснежник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F:\МОЙ УРОК ИЗО\КАРТИНКИ\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5"/>
            <a:ext cx="3024336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61289" y="3604374"/>
            <a:ext cx="1804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Фиалка лесная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7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редькина наталья\Desktop\ФОНЫ\7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Насекомые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" name="Picture 2" descr="F:\МОЙ УРОК ИЗО\КАРТИНКИ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268761"/>
            <a:ext cx="259228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3233" y="3203684"/>
            <a:ext cx="842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П</a:t>
            </a:r>
            <a:r>
              <a:rPr lang="ru-RU" sz="2000" dirty="0" smtClean="0">
                <a:solidFill>
                  <a:srgbClr val="002060"/>
                </a:solidFill>
              </a:rPr>
              <a:t>чела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1" name="Picture 3" descr="F:\МОЙ УРОК ИЗО\КАРТИНКИ\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1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99229" y="3203684"/>
            <a:ext cx="181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Божья </a:t>
            </a:r>
            <a:r>
              <a:rPr lang="ru-RU" sz="2000" dirty="0" smtClean="0">
                <a:solidFill>
                  <a:srgbClr val="002060"/>
                </a:solidFill>
              </a:rPr>
              <a:t>коровка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2" name="Picture 4" descr="F:\МОЙ УРОК ИЗО\КАРТИНКИ\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3789041"/>
            <a:ext cx="219873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65982" y="5765194"/>
            <a:ext cx="1165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С</a:t>
            </a:r>
            <a:r>
              <a:rPr lang="ru-RU" sz="2000" dirty="0" smtClean="0">
                <a:solidFill>
                  <a:srgbClr val="002060"/>
                </a:solidFill>
              </a:rPr>
              <a:t>трекоза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3" name="Picture 5" descr="F:\МОЙ УРОК ИЗО\КАРТИНКИ\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1"/>
            <a:ext cx="259228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19671" y="5841955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Муравей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4" name="Picture 6" descr="F:\МОЙ УРОК ИЗО\КАРТИНКИ\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28" y="3789040"/>
            <a:ext cx="2333211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85444" y="5776580"/>
            <a:ext cx="163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Майский жук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едькина наталья\Desktop\ФОНЫ\7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Птицы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075" name="Picture 3" descr="F:\МОЙ УРОК ИЗО\КАРТИНКИ\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7"/>
            <a:ext cx="2520280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9702" y="3228945"/>
            <a:ext cx="109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Скворец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76" name="Picture 4" descr="F:\МОЙ УРОК ИЗО\КАРТИНКИ\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15" y="1478646"/>
            <a:ext cx="2808312" cy="150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200" y="3228945"/>
            <a:ext cx="1430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Жаворонок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77" name="Picture 5" descr="F:\МОЙ УРОК ИЗО\КАРТИНКИ\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61049"/>
            <a:ext cx="266429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47321" y="5894905"/>
            <a:ext cx="655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Грач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78" name="Picture 6" descr="F:\МОЙ УРОК ИЗО\КАРТИНКИ\3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9"/>
            <a:ext cx="246813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98808" y="5894905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Синица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79" name="Picture 7" descr="F:\МОЙ УРОК ИЗО\КАРТИНКИ\соловей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1050"/>
            <a:ext cx="223224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35095" y="5894905"/>
            <a:ext cx="110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Соловей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едькина наталья\Desktop\ФОНЫ\7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Деревья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099" name="Picture 3" descr="F:\МОЙ УРОК ИЗО\КАРТИНКИ\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4154884"/>
            <a:ext cx="2220913" cy="157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9544" y="5908630"/>
            <a:ext cx="984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Яблоня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100" name="Picture 4" descr="F:\МОЙ УРОК ИЗО\КАРТИНКИ\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54884"/>
            <a:ext cx="2456470" cy="157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5962633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Верба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101" name="Picture 5" descr="F:\МОЙ УРОК ИЗО\КАРТИНКИ\3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54884"/>
            <a:ext cx="2407816" cy="157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13044" y="5908630"/>
            <a:ext cx="1238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Черемуха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102" name="Picture 6" descr="F:\МОЙ УРОК ИЗО\КАРТИНКИ\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84784"/>
            <a:ext cx="264316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43025" y="3344416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Сирень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103" name="Picture 7" descr="F:\МОЙ УРОК ИЗО\КАРТИНКИ\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484784"/>
            <a:ext cx="27363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03208" y="3388812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Береза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редькина наталья\Desktop\ФОНЫ\7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2246"/>
            <a:ext cx="8229600" cy="579350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Рефлексия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Сегодня на уроке: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Я почувствовал(а), что…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Мне захотелось…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Было трудно…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Урок мне дал для жизни…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Своей работой на уроке: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Не доволен(а)…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Я доволен(а), но мог(ла) бы и лучше…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Работал(а) хорошо…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едькина наталья\Desktop\ФОНЫ\7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Молодцы!</a:t>
            </a:r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40871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9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97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Урок изобразительного искусства 4 класс «Начальная школа 21 века»</vt:lpstr>
      <vt:lpstr>   Тема урока:  «Весна – пробуждение природы»</vt:lpstr>
      <vt:lpstr>Первоцветы</vt:lpstr>
      <vt:lpstr>Презентация PowerPoint</vt:lpstr>
      <vt:lpstr>Птицы</vt:lpstr>
      <vt:lpstr>Деревья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редькина наталья</dc:creator>
  <cp:lastModifiedBy>редькина наталья</cp:lastModifiedBy>
  <cp:revision>19</cp:revision>
  <dcterms:created xsi:type="dcterms:W3CDTF">2015-04-06T19:21:00Z</dcterms:created>
  <dcterms:modified xsi:type="dcterms:W3CDTF">2015-04-10T04:58:30Z</dcterms:modified>
</cp:coreProperties>
</file>