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0" r:id="rId2"/>
    <p:sldId id="256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48EC2-8A00-40F6-B400-F8E79F5594E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834F0-3444-45DC-A719-AC587D404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834F0-3444-45DC-A719-AC587D404F8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3CBE51-8EB4-49E8-B6A1-8675DD44F5C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BDCE86-EB22-4EBF-AD1B-72521CAFBF3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1115452"/>
            <a:ext cx="8852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Сложение и вычитание дробей с разными знаменателями»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393305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СОШ №2 г. Белинского                                  им Р.М. Сазонова  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Парюшкина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6021288"/>
            <a:ext cx="190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уч.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«Смекалка»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t="30208" r="23912" b="32481"/>
          <a:stretch/>
        </p:blipFill>
        <p:spPr bwMode="auto">
          <a:xfrm>
            <a:off x="760324" y="1196752"/>
            <a:ext cx="79881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0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t="31155" r="23805" b="37405"/>
          <a:stretch/>
        </p:blipFill>
        <p:spPr bwMode="auto">
          <a:xfrm>
            <a:off x="467544" y="1340768"/>
            <a:ext cx="831909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«Смекалка»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31944" r="23586" b="19444"/>
          <a:stretch/>
        </p:blipFill>
        <p:spPr bwMode="auto">
          <a:xfrm>
            <a:off x="395536" y="1196752"/>
            <a:ext cx="830237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«Смекалка»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«Внимание»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все вместе улыбнемся,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Подмигнем слегка друг другу,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Вправо, влево повернемся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кивнем затем по кругу.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идеи победили,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Вверх взметнулись наши руки.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Груз забот с себя стряхнули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продолжим путь науки.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75367"/>
              </p:ext>
            </p:extLst>
          </p:nvPr>
        </p:nvGraphicFramePr>
        <p:xfrm>
          <a:off x="1115616" y="1844824"/>
          <a:ext cx="7200800" cy="282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Формула" r:id="rId3" imgW="1066680" imgH="419040" progId="Equation.3">
                  <p:embed/>
                </p:oleObj>
              </mc:Choice>
              <mc:Fallback>
                <p:oleObj name="Формула" r:id="rId3" imgW="106668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844824"/>
                        <a:ext cx="7200800" cy="2828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«Внимание»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«Знание»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25" name="Picture 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92888" cy="58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52736"/>
            <a:ext cx="8229600" cy="52568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хорошо понял…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 все понял, у меня были ошибки…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 понял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> </a:t>
            </a:r>
            <a:br>
              <a:rPr lang="ru-RU" sz="4000" dirty="0" smtClean="0"/>
            </a:b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Алексей\Pictures\8faa1c9ed2265ec0673d9eae9659c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0775"/>
            <a:ext cx="1516062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349500"/>
            <a:ext cx="1314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Алексей\Pictures\129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4149824"/>
            <a:ext cx="1338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Придумать задания на сложение и вычитание дробей с  разными знаменателями</a:t>
            </a:r>
          </a:p>
          <a:p>
            <a:r>
              <a:rPr lang="ru-RU" sz="2400" dirty="0" smtClean="0">
                <a:ea typeface="Times New Roman"/>
                <a:cs typeface="Shruti" pitchFamily="34" charset="0"/>
              </a:rPr>
              <a:t>Написать </a:t>
            </a:r>
            <a:r>
              <a:rPr lang="ru-RU" sz="2400" dirty="0">
                <a:ea typeface="Times New Roman"/>
                <a:cs typeface="Shruti" pitchFamily="34" charset="0"/>
              </a:rPr>
              <a:t>рассказ (эссе) по высказыванию </a:t>
            </a:r>
            <a:r>
              <a:rPr lang="ru-RU" sz="2400" dirty="0" smtClean="0">
                <a:ea typeface="Times New Roman"/>
                <a:cs typeface="Shruti" pitchFamily="34" charset="0"/>
              </a:rPr>
              <a:t>                           Л.Н</a:t>
            </a:r>
            <a:r>
              <a:rPr lang="ru-RU" sz="2400" dirty="0">
                <a:ea typeface="Times New Roman"/>
                <a:cs typeface="Shruti" pitchFamily="34" charset="0"/>
              </a:rPr>
              <a:t>. Толстого «Человек подобен дроби: в знаменателе – то, что он о себе думает, а знаменатель то, что он есть на самом деле. Чем больше знаменатель, тем меньше дробь» </a:t>
            </a:r>
            <a:endParaRPr lang="ru-RU" sz="2400" dirty="0">
              <a:cs typeface="Shrut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 rot="21100842">
            <a:off x="572309" y="622060"/>
            <a:ext cx="6120680" cy="2304256"/>
          </a:xfrm>
          <a:prstGeom prst="flowChartPunchedTape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ponynkalitcey.ucoz.ua/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4" y="3328919"/>
            <a:ext cx="3227838" cy="31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litsait.ru/images/photos/medium/article31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34" y="2393882"/>
            <a:ext cx="3858130" cy="2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sunhome.ru/dreamer/236/poezdka-v-poezde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12699" cy="57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159023"/>
            <a:ext cx="885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Путешествие на поезде «Дроби»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t="27579" r="10869" b="9921"/>
          <a:stretch/>
        </p:blipFill>
        <p:spPr bwMode="auto">
          <a:xfrm>
            <a:off x="1691680" y="748402"/>
            <a:ext cx="5904656" cy="58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159023"/>
            <a:ext cx="885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</a:p>
        </p:txBody>
      </p:sp>
    </p:spTree>
    <p:extLst>
      <p:ext uri="{BB962C8B-B14F-4D97-AF65-F5344CB8AC3E}">
        <p14:creationId xmlns:p14="http://schemas.microsoft.com/office/powerpoint/2010/main" val="11889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Число, на которое надо умножить знаменатель дроби называют … множителем.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Дроби, которые нельзя сократить называют …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Дроби, которые меньше единицы.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Одинаковое наименьшее число, к которому приводят две дроби называют … знаменателем.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называют число, стоящее над чертой дроби?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привести дроби к наименьшему общему знаменателю нужно найти наименьшее общее …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называется часть, которая выделяется из неправильной дроби?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найти наименьшее общее кратное нужно разложить на … множители.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159023"/>
            <a:ext cx="885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</a:p>
        </p:txBody>
      </p:sp>
    </p:spTree>
    <p:extLst>
      <p:ext uri="{BB962C8B-B14F-4D97-AF65-F5344CB8AC3E}">
        <p14:creationId xmlns:p14="http://schemas.microsoft.com/office/powerpoint/2010/main" val="21119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6" y="701377"/>
            <a:ext cx="7497688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159023"/>
            <a:ext cx="885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Карта путешествия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31048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«Наблюдательная»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mrwallpaper.com/wallpapers/autumn-park-leaves-sun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5" y="908720"/>
            <a:ext cx="852574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ukfood.ru/wp-content/uploads/2015/09/tomatoe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6364" r="9944" b="16193"/>
          <a:stretch/>
        </p:blipFill>
        <p:spPr bwMode="auto">
          <a:xfrm>
            <a:off x="395536" y="908720"/>
            <a:ext cx="28080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ipi.com/uploads/posts/2015-08/gotovim-zapasy-na-zimu-sekrety-i-hitrosti-uhoda-za-kapustoy_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206" r="3811" b="4723"/>
          <a:stretch/>
        </p:blipFill>
        <p:spPr bwMode="auto">
          <a:xfrm>
            <a:off x="5148064" y="917194"/>
            <a:ext cx="3572138" cy="26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000dosk.com/s/17-08-9131833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2256" b="6991"/>
          <a:stretch/>
        </p:blipFill>
        <p:spPr bwMode="auto">
          <a:xfrm>
            <a:off x="2483768" y="3645024"/>
            <a:ext cx="4246244" cy="29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575" y="159023"/>
            <a:ext cx="885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Устная работа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66865" r="60434" b="25794"/>
          <a:stretch/>
        </p:blipFill>
        <p:spPr bwMode="auto">
          <a:xfrm>
            <a:off x="155575" y="1558313"/>
            <a:ext cx="3526870" cy="137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73413" r="47649" b="19164"/>
          <a:stretch/>
        </p:blipFill>
        <p:spPr bwMode="auto">
          <a:xfrm>
            <a:off x="4283968" y="1781345"/>
            <a:ext cx="4756712" cy="107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80836" r="39204" b="11742"/>
          <a:stretch/>
        </p:blipFill>
        <p:spPr bwMode="auto">
          <a:xfrm>
            <a:off x="681766" y="4581128"/>
            <a:ext cx="8182869" cy="108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5575" y="159023"/>
            <a:ext cx="885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Устная работа</a:t>
            </a:r>
          </a:p>
        </p:txBody>
      </p:sp>
      <p:pic>
        <p:nvPicPr>
          <p:cNvPr id="11" name="Picture 6" descr="http://agro-krona.ru/wp-content/uploads/2014/11/eda-klipart-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4119" r="13638" b="3527"/>
          <a:stretch/>
        </p:blipFill>
        <p:spPr bwMode="auto">
          <a:xfrm>
            <a:off x="683568" y="783183"/>
            <a:ext cx="2388453" cy="29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55754" r="52590" b="36641"/>
          <a:stretch/>
        </p:blipFill>
        <p:spPr bwMode="auto">
          <a:xfrm>
            <a:off x="107504" y="1700808"/>
            <a:ext cx="444516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fotovideoforum.ru/resources/image/69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9332" r="7097" b="9913"/>
          <a:stretch/>
        </p:blipFill>
        <p:spPr bwMode="auto">
          <a:xfrm>
            <a:off x="2483768" y="3789040"/>
            <a:ext cx="3888428" cy="28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0" t="47350" r="54909" b="48065"/>
          <a:stretch/>
        </p:blipFill>
        <p:spPr bwMode="auto">
          <a:xfrm>
            <a:off x="1619672" y="4801422"/>
            <a:ext cx="5544829" cy="85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shlakov.net/wp-content/uploads/2016/03/kak_vybrat_yabloko_horoshee_i_vkusnoe_poleznye_sove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17958" b="13715"/>
          <a:stretch/>
        </p:blipFill>
        <p:spPr bwMode="auto">
          <a:xfrm>
            <a:off x="5451260" y="764704"/>
            <a:ext cx="2937164" cy="29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63359" r="60199" b="29036"/>
          <a:stretch/>
        </p:blipFill>
        <p:spPr bwMode="auto">
          <a:xfrm>
            <a:off x="5364088" y="1628800"/>
            <a:ext cx="3096344" cy="113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s007.radikal.ru/i302/1111/c1/e69df335f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575" y="159023"/>
            <a:ext cx="885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Устная работа</a:t>
            </a:r>
          </a:p>
        </p:txBody>
      </p:sp>
      <p:pic>
        <p:nvPicPr>
          <p:cNvPr id="13" name="Picture 2" descr="http://www.nat-geo.ru/upload/iblock/d20/d20ca754050aaa6a399f1a381d60fa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7" y="908720"/>
            <a:ext cx="35588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31789" r="58924" b="48264"/>
          <a:stretch/>
        </p:blipFill>
        <p:spPr bwMode="auto">
          <a:xfrm>
            <a:off x="1065732" y="908720"/>
            <a:ext cx="2642172" cy="239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70630" r="58924" b="18304"/>
          <a:stretch/>
        </p:blipFill>
        <p:spPr bwMode="auto">
          <a:xfrm>
            <a:off x="3131840" y="4221088"/>
            <a:ext cx="329608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fishingtravel.ru/img/newsimages/newsphoto_1057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36576"/>
            <a:ext cx="3366892" cy="23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53584" r="58924" b="30624"/>
          <a:stretch/>
        </p:blipFill>
        <p:spPr bwMode="auto">
          <a:xfrm>
            <a:off x="5796136" y="1091207"/>
            <a:ext cx="2858663" cy="20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rgbClr val="000000"/>
      </a:lt1>
      <a:dk2>
        <a:srgbClr val="F5E4A9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236</TotalTime>
  <Words>256</Words>
  <Application>Microsoft Office PowerPoint</Application>
  <PresentationFormat>Экран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Бумажная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«Наблюдательная»</vt:lpstr>
      <vt:lpstr>Презентация PowerPoint</vt:lpstr>
      <vt:lpstr>Презентация PowerPoint</vt:lpstr>
      <vt:lpstr>Презентация PowerPoint</vt:lpstr>
      <vt:lpstr>Станция «Смекалка»</vt:lpstr>
      <vt:lpstr>Станция «Смекалка»</vt:lpstr>
      <vt:lpstr>Станция «Смекалка»</vt:lpstr>
      <vt:lpstr>Станция «Внимание»</vt:lpstr>
      <vt:lpstr>Станция «Внимание»</vt:lpstr>
      <vt:lpstr>Станция «Знание»</vt:lpstr>
      <vt:lpstr>Я хорошо понял…   Я не все понял, у меня были ошибки…   Я не понял..   </vt:lpstr>
      <vt:lpstr>Домашнее задание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25</cp:revision>
  <dcterms:created xsi:type="dcterms:W3CDTF">2016-11-27T08:33:51Z</dcterms:created>
  <dcterms:modified xsi:type="dcterms:W3CDTF">2021-11-14T07:49:26Z</dcterms:modified>
</cp:coreProperties>
</file>