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6" r:id="rId2"/>
    <p:sldId id="256" r:id="rId3"/>
    <p:sldId id="262" r:id="rId4"/>
    <p:sldId id="263" r:id="rId5"/>
    <p:sldId id="257" r:id="rId6"/>
    <p:sldId id="258" r:id="rId7"/>
    <p:sldId id="267" r:id="rId8"/>
    <p:sldId id="259" r:id="rId9"/>
    <p:sldId id="261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9-24T18:54:00.206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75793-1bb7fe9dc1c92c3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501008"/>
            <a:ext cx="3924327" cy="30243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332656"/>
            <a:ext cx="6408712" cy="1037977"/>
          </a:xfrm>
        </p:spPr>
        <p:txBody>
          <a:bodyPr>
            <a:noAutofit/>
          </a:bodyPr>
          <a:lstStyle/>
          <a:p>
            <a:r>
              <a:rPr lang="ru-RU" sz="4800" b="1" dirty="0"/>
              <a:t>Урок русского языка</a:t>
            </a:r>
            <a:br>
              <a:rPr lang="ru-RU" sz="4800" b="1" dirty="0"/>
            </a:br>
            <a:r>
              <a:rPr lang="ru-RU" sz="4800" b="1" dirty="0"/>
              <a:t>2 класс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1440160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chemeClr val="tx1"/>
                </a:solidFill>
              </a:rPr>
              <a:t>Тема: </a:t>
            </a:r>
          </a:p>
          <a:p>
            <a:r>
              <a:rPr lang="ru-RU" sz="4800" b="1" dirty="0">
                <a:solidFill>
                  <a:schemeClr val="tx1"/>
                </a:solidFill>
              </a:rPr>
              <a:t>«Имя существительное».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103440" y="4221088"/>
            <a:ext cx="5040560" cy="23042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>
                <a:solidFill>
                  <a:schemeClr val="bg1">
                    <a:lumMod val="95000"/>
                  </a:schemeClr>
                </a:solidFill>
              </a:rPr>
              <a:t>Подготовила</a:t>
            </a:r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: Редькина Н.В - учитель начальных классов высшей квалификационной категории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5-конечная звезда 6"/>
          <p:cNvSpPr/>
          <p:nvPr/>
        </p:nvSpPr>
        <p:spPr>
          <a:xfrm>
            <a:off x="4788024" y="980728"/>
            <a:ext cx="1584176" cy="1440160"/>
          </a:xfrm>
          <a:prstGeom prst="star5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5-конечная звезда 7"/>
          <p:cNvSpPr/>
          <p:nvPr/>
        </p:nvSpPr>
        <p:spPr>
          <a:xfrm>
            <a:off x="5148064" y="2636912"/>
            <a:ext cx="1296144" cy="1368152"/>
          </a:xfrm>
          <a:prstGeom prst="star5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5364088" y="4509120"/>
            <a:ext cx="792088" cy="792088"/>
          </a:xfrm>
          <a:prstGeom prst="star5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6228184" y="908720"/>
            <a:ext cx="2915816" cy="1608584"/>
          </a:xfrm>
        </p:spPr>
        <p:txBody>
          <a:bodyPr>
            <a:normAutofit fontScale="92500"/>
          </a:bodyPr>
          <a:lstStyle/>
          <a:p>
            <a:r>
              <a:rPr lang="ru-RU" sz="3000" b="1" dirty="0">
                <a:solidFill>
                  <a:srgbClr val="FF0000"/>
                </a:solidFill>
              </a:rPr>
              <a:t>Быстро,</a:t>
            </a:r>
          </a:p>
          <a:p>
            <a:r>
              <a:rPr lang="ru-RU" sz="3000" b="1" dirty="0">
                <a:solidFill>
                  <a:srgbClr val="FF0000"/>
                </a:solidFill>
              </a:rPr>
              <a:t>правильно,</a:t>
            </a:r>
          </a:p>
          <a:p>
            <a:r>
              <a:rPr lang="ru-RU" sz="3000" b="1" dirty="0">
                <a:solidFill>
                  <a:srgbClr val="FF0000"/>
                </a:solidFill>
              </a:rPr>
              <a:t>самостоятельно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13" name="Заголовок 10"/>
          <p:cNvSpPr>
            <a:spLocks noGrp="1"/>
          </p:cNvSpPr>
          <p:nvPr>
            <p:ph type="ctrTitle"/>
          </p:nvPr>
        </p:nvSpPr>
        <p:spPr>
          <a:xfrm>
            <a:off x="6588224" y="2924945"/>
            <a:ext cx="2555776" cy="122413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Правильно, но с помощью </a:t>
            </a:r>
            <a:r>
              <a:rPr lang="ru-RU" sz="2800" b="1" dirty="0">
                <a:solidFill>
                  <a:srgbClr val="00B050"/>
                </a:solidFill>
                <a:latin typeface="+mn-lt"/>
              </a:rPr>
              <a:t>других.</a:t>
            </a:r>
          </a:p>
        </p:txBody>
      </p:sp>
      <p:sp>
        <p:nvSpPr>
          <p:cNvPr id="14" name="Заголовок 10"/>
          <p:cNvSpPr txBox="1">
            <a:spLocks/>
          </p:cNvSpPr>
          <p:nvPr/>
        </p:nvSpPr>
        <p:spPr>
          <a:xfrm>
            <a:off x="6300192" y="4509120"/>
            <a:ext cx="255577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Быстро</a:t>
            </a:r>
            <a:r>
              <a:rPr lang="ru-RU" sz="2800" b="1" dirty="0">
                <a:solidFill>
                  <a:srgbClr val="0070C0"/>
                </a:solidFill>
                <a:ea typeface="+mj-ea"/>
                <a:cs typeface="+mj-cs"/>
              </a:rPr>
              <a:t>, но с ошибками.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uiExpand="1" build="p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/>
          </p:cNvSpPr>
          <p:nvPr/>
        </p:nvSpPr>
        <p:spPr>
          <a:xfrm>
            <a:off x="4644008" y="1556792"/>
            <a:ext cx="3960440" cy="38164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600" b="1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Спасибо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за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работу!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МОЛОДЦЫ!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3"/>
            <a:ext cx="7772400" cy="64807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Добро пожаловать в</a:t>
            </a:r>
          </a:p>
        </p:txBody>
      </p:sp>
    </p:spTree>
  </p:cSld>
  <p:clrMapOvr>
    <a:masterClrMapping/>
  </p:clrMapOvr>
  <p:transition spd="slow"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Выноска-облако 14"/>
          <p:cNvSpPr/>
          <p:nvPr/>
        </p:nvSpPr>
        <p:spPr>
          <a:xfrm>
            <a:off x="2195736" y="476672"/>
            <a:ext cx="1800200" cy="165618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/>
              <a:t>Ё</a:t>
            </a:r>
          </a:p>
        </p:txBody>
      </p:sp>
      <p:sp>
        <p:nvSpPr>
          <p:cNvPr id="16" name="Выноска-облако 15"/>
          <p:cNvSpPr/>
          <p:nvPr/>
        </p:nvSpPr>
        <p:spPr>
          <a:xfrm flipH="1">
            <a:off x="5364088" y="620688"/>
            <a:ext cx="1728192" cy="172819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/>
              <a:t>О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220072" y="1988840"/>
            <a:ext cx="1656184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932040" y="1340768"/>
            <a:ext cx="1728192" cy="864096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Ооа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Заголовок 5"/>
          <p:cNvSpPr txBox="1">
            <a:spLocks/>
          </p:cNvSpPr>
          <p:nvPr/>
        </p:nvSpPr>
        <p:spPr>
          <a:xfrm>
            <a:off x="5076056" y="2564904"/>
            <a:ext cx="14401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Ооб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5"/>
          <p:cNvSpPr txBox="1">
            <a:spLocks/>
          </p:cNvSpPr>
          <p:nvPr/>
        </p:nvSpPr>
        <p:spPr>
          <a:xfrm>
            <a:off x="4932040" y="3573016"/>
            <a:ext cx="172819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Оов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5"/>
          <p:cNvSpPr txBox="1">
            <a:spLocks/>
          </p:cNvSpPr>
          <p:nvPr/>
        </p:nvSpPr>
        <p:spPr>
          <a:xfrm>
            <a:off x="5004048" y="4581128"/>
            <a:ext cx="172819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Оо…</a:t>
            </a:r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6732240" y="1484784"/>
            <a:ext cx="172819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Ёёд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5"/>
          <p:cNvSpPr txBox="1">
            <a:spLocks/>
          </p:cNvSpPr>
          <p:nvPr/>
        </p:nvSpPr>
        <p:spPr>
          <a:xfrm>
            <a:off x="6732240" y="2492896"/>
            <a:ext cx="172819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Ёёе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5"/>
          <p:cNvSpPr txBox="1">
            <a:spLocks/>
          </p:cNvSpPr>
          <p:nvPr/>
        </p:nvSpPr>
        <p:spPr>
          <a:xfrm>
            <a:off x="6660232" y="3645024"/>
            <a:ext cx="172819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Ёёё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5"/>
          <p:cNvSpPr txBox="1">
            <a:spLocks/>
          </p:cNvSpPr>
          <p:nvPr/>
        </p:nvSpPr>
        <p:spPr>
          <a:xfrm>
            <a:off x="6732240" y="4581128"/>
            <a:ext cx="172819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Ёё</a:t>
            </a:r>
            <a:r>
              <a:rPr lang="ru-RU" sz="44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…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788024" y="1052737"/>
            <a:ext cx="3898776" cy="288031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  К</a:t>
            </a:r>
          </a:p>
          <a:p>
            <a:pPr algn="ctr">
              <a:buNone/>
            </a:pP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  Т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                                 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Д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        Л     М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  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Н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5436096" y="1556792"/>
            <a:ext cx="1368152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5940152" y="1556792"/>
            <a:ext cx="864096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6660232" y="1556792"/>
            <a:ext cx="144016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804248" y="1556792"/>
            <a:ext cx="504056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804248" y="1556792"/>
            <a:ext cx="1080120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876256" y="1628800"/>
            <a:ext cx="122413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одержимое 2"/>
          <p:cNvSpPr txBox="1">
            <a:spLocks/>
          </p:cNvSpPr>
          <p:nvPr/>
        </p:nvSpPr>
        <p:spPr>
          <a:xfrm>
            <a:off x="1331640" y="5589240"/>
            <a:ext cx="6984776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КОТ </a:t>
            </a:r>
            <a:r>
              <a:rPr lang="ru-RU" sz="3600" b="1" dirty="0">
                <a:solidFill>
                  <a:srgbClr val="FF0000"/>
                </a:solidFill>
              </a:rPr>
              <a:t>КОМ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 КОЛ  </a:t>
            </a:r>
            <a:r>
              <a:rPr lang="ru-RU" sz="3600" b="1" dirty="0">
                <a:solidFill>
                  <a:srgbClr val="FF0000"/>
                </a:solidFill>
              </a:rPr>
              <a:t>КОН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 КОК </a:t>
            </a:r>
            <a:r>
              <a:rPr lang="ru-RU" sz="3600" b="1" dirty="0">
                <a:solidFill>
                  <a:srgbClr val="FF0000"/>
                </a:solidFill>
              </a:rPr>
              <a:t>КОД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2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764704"/>
            <a:ext cx="2987824" cy="2160240"/>
          </a:xfrm>
        </p:spPr>
        <p:txBody>
          <a:bodyPr>
            <a:normAutofit fontScale="90000"/>
          </a:bodyPr>
          <a:lstStyle/>
          <a:p>
            <a:br>
              <a:rPr lang="ru-RU" sz="2700" dirty="0"/>
            </a:br>
            <a:br>
              <a:rPr lang="ru-RU" sz="2700" dirty="0"/>
            </a:br>
            <a:br>
              <a:rPr lang="ru-RU" sz="2700" dirty="0"/>
            </a:br>
            <a:br>
              <a:rPr lang="ru-RU" sz="2700" dirty="0"/>
            </a:br>
            <a:r>
              <a:rPr lang="ru-RU" sz="2700" dirty="0">
                <a:solidFill>
                  <a:srgbClr val="0070C0"/>
                </a:solidFill>
              </a:rPr>
              <a:t>Л</a:t>
            </a:r>
            <a:br>
              <a:rPr lang="ru-RU" sz="2700" dirty="0"/>
            </a:br>
            <a:br>
              <a:rPr lang="ru-RU" sz="2700" dirty="0"/>
            </a:br>
            <a:r>
              <a:rPr lang="ru-RU" sz="2700" dirty="0">
                <a:solidFill>
                  <a:srgbClr val="0070C0"/>
                </a:solidFill>
              </a:rPr>
              <a:t>К                         М </a:t>
            </a:r>
            <a:br>
              <a:rPr lang="ru-RU" sz="2700" dirty="0">
                <a:solidFill>
                  <a:srgbClr val="0070C0"/>
                </a:solidFill>
              </a:rPr>
            </a:br>
            <a:br>
              <a:rPr lang="ru-RU" sz="2700" dirty="0"/>
            </a:br>
            <a:r>
              <a:rPr lang="ru-RU" sz="2700" dirty="0">
                <a:solidFill>
                  <a:srgbClr val="0070C0"/>
                </a:solidFill>
              </a:rPr>
              <a:t>О                              О  </a:t>
            </a:r>
            <a:br>
              <a:rPr lang="ru-RU" sz="2700" dirty="0">
                <a:solidFill>
                  <a:srgbClr val="0070C0"/>
                </a:solidFill>
              </a:rPr>
            </a:br>
            <a:br>
              <a:rPr lang="ru-RU" sz="2700" dirty="0"/>
            </a:br>
            <a:br>
              <a:rPr lang="ru-RU" sz="2700" dirty="0"/>
            </a:br>
            <a:br>
              <a:rPr lang="ru-RU" sz="2000" dirty="0"/>
            </a:br>
            <a:br>
              <a:rPr lang="ru-RU" sz="2000" dirty="0"/>
            </a:b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444208" y="3140968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  М</a:t>
            </a:r>
            <a:r>
              <a:rPr lang="ru-RU" sz="3200" dirty="0">
                <a:solidFill>
                  <a:srgbClr val="FF0000"/>
                </a:solidFill>
              </a:rPr>
              <a:t>О</a:t>
            </a:r>
            <a:r>
              <a:rPr lang="ru-RU" sz="3200" dirty="0"/>
              <a:t>Л</a:t>
            </a:r>
            <a:r>
              <a:rPr lang="ru-RU" sz="3200" dirty="0">
                <a:solidFill>
                  <a:srgbClr val="FF0000"/>
                </a:solidFill>
              </a:rPr>
              <a:t>О</a:t>
            </a:r>
            <a:r>
              <a:rPr lang="ru-RU" sz="3200" dirty="0"/>
              <a:t>КО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6804248" y="1988840"/>
            <a:ext cx="1584176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6588224" y="1988840"/>
            <a:ext cx="180020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6660232" y="1268760"/>
            <a:ext cx="936104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596336" y="1412776"/>
            <a:ext cx="1008112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6876256" y="1772816"/>
            <a:ext cx="165618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876256" y="1988840"/>
            <a:ext cx="165618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Заголовок 1"/>
          <p:cNvSpPr txBox="1">
            <a:spLocks/>
          </p:cNvSpPr>
          <p:nvPr/>
        </p:nvSpPr>
        <p:spPr>
          <a:xfrm>
            <a:off x="1403648" y="1772816"/>
            <a:ext cx="4032448" cy="3384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27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100" dirty="0">
                <a:latin typeface="+mj-lt"/>
                <a:ea typeface="+mj-ea"/>
                <a:cs typeface="+mj-cs"/>
              </a:rPr>
              <a:t>собака</a:t>
            </a:r>
            <a:endParaRPr kumimoji="0" lang="ru-RU" sz="41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1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корова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1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деревня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1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морковь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1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капуста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9887FCF-CEF9-47C3-A7A8-B8596D75A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6136" y="1166018"/>
            <a:ext cx="2890664" cy="4525963"/>
          </a:xfrm>
        </p:spPr>
        <p:txBody>
          <a:bodyPr/>
          <a:lstStyle/>
          <a:p>
            <a:r>
              <a:rPr lang="ru-RU" dirty="0"/>
              <a:t>Узнаем:</a:t>
            </a:r>
          </a:p>
          <a:p>
            <a:r>
              <a:rPr lang="ru-RU" dirty="0"/>
              <a:t>Научимся:</a:t>
            </a:r>
          </a:p>
          <a:p>
            <a:r>
              <a:rPr lang="ru-RU" dirty="0"/>
              <a:t>Будем применять:</a:t>
            </a: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179512" y="1417638"/>
            <a:ext cx="5616624" cy="3379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latin typeface="+mj-lt"/>
                <a:ea typeface="+mj-ea"/>
                <a:cs typeface="+mj-cs"/>
              </a:rPr>
              <a:t>Т</a:t>
            </a:r>
            <a:r>
              <a:rPr kumimoji="0" lang="ru-RU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ема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урока: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atin typeface="+mj-lt"/>
                <a:ea typeface="+mj-ea"/>
                <a:cs typeface="+mj-cs"/>
              </a:rPr>
              <a:t>«Имя существительное»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3583772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2016224" cy="504056"/>
          </a:xfrm>
        </p:spPr>
        <p:txBody>
          <a:bodyPr>
            <a:normAutofit fontScale="90000"/>
          </a:bodyPr>
          <a:lstStyle/>
          <a:p>
            <a:r>
              <a:rPr lang="ru-RU" sz="3600" u="sng" dirty="0">
                <a:solidFill>
                  <a:srgbClr val="FF0000"/>
                </a:solidFill>
              </a:rPr>
              <a:t>Кто?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347864" y="620688"/>
            <a:ext cx="2170584" cy="3672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сено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доярка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сливки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пастух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масло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корова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732240" y="980728"/>
            <a:ext cx="201622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u="sng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Ч</a:t>
            </a:r>
            <a:r>
              <a:rPr kumimoji="0" lang="ru-RU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то?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1556792"/>
            <a:ext cx="2016224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доярка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2564904"/>
            <a:ext cx="2016224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пастух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95536" y="3501008"/>
            <a:ext cx="208823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noProof="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корова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660232" y="1628800"/>
            <a:ext cx="201622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сено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660232" y="2348880"/>
            <a:ext cx="2016224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сливки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804248" y="3284984"/>
            <a:ext cx="2016224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масло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нимок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35238" y="260648"/>
            <a:ext cx="3208762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 descr="Снимок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60648"/>
            <a:ext cx="3275856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mil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11560" y="2852936"/>
            <a:ext cx="3168352" cy="25484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childdrinkingmil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64088" y="2780928"/>
            <a:ext cx="3077282" cy="26827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640.1_8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3203848" y="1340768"/>
            <a:ext cx="2808312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290</TotalTime>
  <Words>153</Words>
  <Application>Microsoft Office PowerPoint</Application>
  <PresentationFormat>Экран (4:3)</PresentationFormat>
  <Paragraphs>54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Урок русского языка 2 класс</vt:lpstr>
      <vt:lpstr>Добро пожаловать в</vt:lpstr>
      <vt:lpstr>Презентация PowerPoint</vt:lpstr>
      <vt:lpstr>Ооа</vt:lpstr>
      <vt:lpstr>Презентация PowerPoint</vt:lpstr>
      <vt:lpstr>    Л  К                         М   О                              О       </vt:lpstr>
      <vt:lpstr>       </vt:lpstr>
      <vt:lpstr>Кто?</vt:lpstr>
      <vt:lpstr>Презентация PowerPoint</vt:lpstr>
      <vt:lpstr>Правильно, но с помощью других.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 пожаловать в</dc:title>
  <dc:creator>редькина наталья</dc:creator>
  <cp:lastModifiedBy>Админ</cp:lastModifiedBy>
  <cp:revision>36</cp:revision>
  <dcterms:created xsi:type="dcterms:W3CDTF">2012-02-18T15:58:34Z</dcterms:created>
  <dcterms:modified xsi:type="dcterms:W3CDTF">2024-09-24T16:06:38Z</dcterms:modified>
</cp:coreProperties>
</file>